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60" r:id="rId4"/>
    <p:sldId id="261" r:id="rId5"/>
    <p:sldId id="259" r:id="rId6"/>
    <p:sldId id="258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629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0872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9540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3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8248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791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4894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500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1095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2684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9678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0228E8D-E714-4386-BDFB-B45F09884D5A}" type="datetimeFigureOut">
              <a:rPr lang="pt-BR" smtClean="0"/>
              <a:t>09/04/2018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1214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INTERNET DAS COISAS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Thiago Leal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813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iot internet things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4786" y="362465"/>
            <a:ext cx="6933314" cy="6120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69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“INTERNET” DAS COISAS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Nosso principal meio de comunicação. </a:t>
            </a:r>
          </a:p>
        </p:txBody>
      </p:sp>
      <p:pic>
        <p:nvPicPr>
          <p:cNvPr id="3074" name="Picture 2" descr="Resultado de imagem para internet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5847" y="2933699"/>
            <a:ext cx="4067175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377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INTERNET </a:t>
            </a:r>
            <a:r>
              <a:rPr lang="pt-BR" dirty="0"/>
              <a:t>DAS </a:t>
            </a:r>
            <a:r>
              <a:rPr lang="pt-BR" dirty="0" smtClean="0"/>
              <a:t>“COISAS”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Mas de que “coisa” estamos falando? A resposta é </a:t>
            </a:r>
            <a:r>
              <a:rPr lang="pt-BR" b="1" dirty="0"/>
              <a:t>qualquer coisa</a:t>
            </a:r>
            <a:r>
              <a:rPr lang="pt-BR" dirty="0"/>
              <a:t>.</a:t>
            </a:r>
          </a:p>
          <a:p>
            <a:pPr fontAlgn="base"/>
            <a:r>
              <a:rPr lang="pt-BR" dirty="0"/>
              <a:t>Desde um relógio ou uma geladeira, até carros, máquinas, computadores e smartphones. Qualquer utensílio que você consiga imaginar pode, teoricamente, entrar para o mundo da Internet das Coisas.</a:t>
            </a:r>
          </a:p>
          <a:p>
            <a:pPr fontAlgn="base"/>
            <a:r>
              <a:rPr lang="pt-BR" dirty="0"/>
              <a:t>Atualmente existem mais objetos na internet do que pessoas, o que nos leva a refletir sobre esse processo</a:t>
            </a:r>
            <a:r>
              <a:rPr lang="pt-BR" dirty="0" smtClean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235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De uma forma bem simples: é o modo como as coisas estão conectadas e se comunicam entre si e com o usuário, através de sensores inteligentes e softwares que transmitem dados para uma rede. Como se fosse um grande sistema nervoso que possibilita a troca de informações entre dois ou mais pontos</a:t>
            </a:r>
            <a:r>
              <a:rPr lang="pt-B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56535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OPORTUNIDADES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A verdade é que a Internet das coisas possibilita inúmeras oportunidades e conexões, muitas das quais não conseguimos imaginar nem entender completamente seu impacto nos dias de hoje.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Não é difícil de perceber por que esse assusto tem sido tão comentado atualmente, ele certamente abre portas para muitas oportunidades, mas também alguns desafios.</a:t>
            </a:r>
          </a:p>
        </p:txBody>
      </p:sp>
    </p:spTree>
    <p:extLst>
      <p:ext uri="{BB962C8B-B14F-4D97-AF65-F5344CB8AC3E}">
        <p14:creationId xmlns:p14="http://schemas.microsoft.com/office/powerpoint/2010/main" val="421535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m relacionada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422" y="247134"/>
            <a:ext cx="11747156" cy="638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55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e">
  <a:themeElements>
    <a:clrScheme name="Bas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TM03457444[[fn=Base]]</Template>
  <TotalTime>177</TotalTime>
  <Words>152</Words>
  <Application>Microsoft Office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0" baseType="lpstr">
      <vt:lpstr>Arial</vt:lpstr>
      <vt:lpstr>Corbel</vt:lpstr>
      <vt:lpstr>Base</vt:lpstr>
      <vt:lpstr>INTERNET DAS COISAS</vt:lpstr>
      <vt:lpstr>Apresentação do PowerPoint</vt:lpstr>
      <vt:lpstr>“INTERNET” DAS COISAS</vt:lpstr>
      <vt:lpstr>INTERNET DAS “COISAS”</vt:lpstr>
      <vt:lpstr>O QUE É?</vt:lpstr>
      <vt:lpstr>OPORTUNIDADES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DAS COISAS</dc:title>
  <dc:creator>THIAGO DE OLIVEIRA LEAL</dc:creator>
  <cp:lastModifiedBy>THIAGO DE OLIVEIRA LEAL</cp:lastModifiedBy>
  <cp:revision>5</cp:revision>
  <dcterms:created xsi:type="dcterms:W3CDTF">2018-04-09T11:11:09Z</dcterms:created>
  <dcterms:modified xsi:type="dcterms:W3CDTF">2018-04-09T14:08:11Z</dcterms:modified>
</cp:coreProperties>
</file>

<file path=docProps/thumbnail.jpeg>
</file>